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59" r:id="rId5"/>
    <p:sldId id="260" r:id="rId6"/>
    <p:sldId id="268" r:id="rId7"/>
    <p:sldId id="261" r:id="rId8"/>
    <p:sldId id="266" r:id="rId9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B30-B6ED-4F3D-8182-A528A205C20E}" type="datetimeFigureOut">
              <a:rPr lang="hu-HU" smtClean="0"/>
              <a:pPr/>
              <a:t>2013.05.06.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3DCA-7B73-4243-AC1C-00FFCD0A9C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B30-B6ED-4F3D-8182-A528A205C20E}" type="datetimeFigureOut">
              <a:rPr lang="hu-HU" smtClean="0"/>
              <a:pPr/>
              <a:t>2013.05.06.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3DCA-7B73-4243-AC1C-00FFCD0A9C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B30-B6ED-4F3D-8182-A528A205C20E}" type="datetimeFigureOut">
              <a:rPr lang="hu-HU" smtClean="0"/>
              <a:pPr/>
              <a:t>2013.05.06.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3DCA-7B73-4243-AC1C-00FFCD0A9C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B30-B6ED-4F3D-8182-A528A205C20E}" type="datetimeFigureOut">
              <a:rPr lang="hu-HU" smtClean="0"/>
              <a:pPr/>
              <a:t>2013.05.06.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3DCA-7B73-4243-AC1C-00FFCD0A9C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B30-B6ED-4F3D-8182-A528A205C20E}" type="datetimeFigureOut">
              <a:rPr lang="hu-HU" smtClean="0"/>
              <a:pPr/>
              <a:t>2013.05.06.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3DCA-7B73-4243-AC1C-00FFCD0A9C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B30-B6ED-4F3D-8182-A528A205C20E}" type="datetimeFigureOut">
              <a:rPr lang="hu-HU" smtClean="0"/>
              <a:pPr/>
              <a:t>2013.05.06.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3DCA-7B73-4243-AC1C-00FFCD0A9C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B30-B6ED-4F3D-8182-A528A205C20E}" type="datetimeFigureOut">
              <a:rPr lang="hu-HU" smtClean="0"/>
              <a:pPr/>
              <a:t>2013.05.06.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3DCA-7B73-4243-AC1C-00FFCD0A9C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B30-B6ED-4F3D-8182-A528A205C20E}" type="datetimeFigureOut">
              <a:rPr lang="hu-HU" smtClean="0"/>
              <a:pPr/>
              <a:t>2013.05.06.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3DCA-7B73-4243-AC1C-00FFCD0A9C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B30-B6ED-4F3D-8182-A528A205C20E}" type="datetimeFigureOut">
              <a:rPr lang="hu-HU" smtClean="0"/>
              <a:pPr/>
              <a:t>2013.05.06.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3DCA-7B73-4243-AC1C-00FFCD0A9C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B30-B6ED-4F3D-8182-A528A205C20E}" type="datetimeFigureOut">
              <a:rPr lang="hu-HU" smtClean="0"/>
              <a:pPr/>
              <a:t>2013.05.06.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3DCA-7B73-4243-AC1C-00FFCD0A9C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B30-B6ED-4F3D-8182-A528A205C20E}" type="datetimeFigureOut">
              <a:rPr lang="hu-HU" smtClean="0"/>
              <a:pPr/>
              <a:t>2013.05.06.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193DCA-7B73-4243-AC1C-00FFCD0A9C1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07DB30-B6ED-4F3D-8182-A528A205C20E}" type="datetimeFigureOut">
              <a:rPr lang="hu-HU" smtClean="0"/>
              <a:pPr/>
              <a:t>2013.05.06.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193DCA-7B73-4243-AC1C-00FFCD0A9C14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frm=1&amp;source=images&amp;cd=&amp;cad=rja&amp;docid=h_ptEiMFxgUO6M&amp;tbnid=4H_OwoOfFlS6dM:&amp;ved=0CAUQjRw&amp;url=http://egykor.hu/szekesfehervar/723&amp;ei=T1A6UcOVHcbZPciDgYAD&amp;bvm=bv.43287494,d.Yms&amp;psig=AFQjCNEQPNta17nCGsiTIRQzkKVEwx9bIg&amp;ust=136286215493405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2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hu/url?sa=i&amp;rct=j&amp;q=sz%C3%A9kesfeh%C3%A9rv%C3%A1r+eml%C3%A9k%C3%A9v+2013&amp;source=images&amp;cd=&amp;cad=rja&amp;docid=qrYGzicKFY6f_M&amp;tbnid=3zZG5r7bH6Q5rM:&amp;ved=0CAUQjRw&amp;url=http://www.cserpalkovics.hu/index.php?id=695&amp;ei=Bmc6Ufe4KMjWPZnRgYgI&amp;bvm=bv.43287494,d.Yms&amp;psig=AFQjCNFCRLa3ElYNTg_qlsA9ZR066ooNNg&amp;ust=1362868335676228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08823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Saára</a:t>
            </a:r>
            <a:r>
              <a:rPr lang="hu-HU" dirty="0" smtClean="0"/>
              <a:t> Gyula Program</a:t>
            </a:r>
            <a:br>
              <a:rPr lang="hu-HU" dirty="0" smtClean="0"/>
            </a:br>
            <a:r>
              <a:rPr lang="hu-HU" dirty="0" smtClean="0"/>
              <a:t>2013-14.</a:t>
            </a:r>
            <a:br>
              <a:rPr lang="hu-HU" dirty="0" smtClean="0"/>
            </a:br>
            <a:r>
              <a:rPr lang="hu-HU" dirty="0" smtClean="0"/>
              <a:t>Székesfehérvár</a:t>
            </a:r>
            <a:endParaRPr lang="hu-HU" dirty="0"/>
          </a:p>
        </p:txBody>
      </p:sp>
      <p:pic>
        <p:nvPicPr>
          <p:cNvPr id="4" name="Picture 2" descr="http://www.nemzetijelkepek.hu/pictures/onkormanyzat/Szekesfeherv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762" y="4077072"/>
            <a:ext cx="2438094" cy="2467936"/>
          </a:xfrm>
          <a:prstGeom prst="rect">
            <a:avLst/>
          </a:prstGeom>
          <a:noFill/>
        </p:spPr>
      </p:pic>
      <p:pic>
        <p:nvPicPr>
          <p:cNvPr id="5" name="Picture 4" descr="http://egykor.hu/images/2010/original/szekesfehervar-beke-ter-_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2852936"/>
            <a:ext cx="5006346" cy="37547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Autofit/>
          </a:bodyPr>
          <a:lstStyle/>
          <a:p>
            <a:r>
              <a:rPr lang="hu-HU" sz="4800" dirty="0" err="1" smtClean="0"/>
              <a:t>Saára</a:t>
            </a:r>
            <a:r>
              <a:rPr lang="hu-HU" sz="4800" dirty="0" smtClean="0"/>
              <a:t> Gyula Program 2013-14.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800" b="1" dirty="0" smtClean="0"/>
              <a:t>2013. évi költségvetésben szereplő feladatok:</a:t>
            </a:r>
          </a:p>
          <a:p>
            <a:pPr>
              <a:buNone/>
            </a:pPr>
            <a:r>
              <a:rPr lang="hu-HU" dirty="0" smtClean="0"/>
              <a:t>2013-ban megkezdődik a Mártírok útja felújítása, első ütemben 1300 m út és </a:t>
            </a:r>
            <a:r>
              <a:rPr lang="hu-HU" dirty="0" smtClean="0"/>
              <a:t>csapadék-főgyűjtő </a:t>
            </a:r>
            <a:r>
              <a:rPr lang="hu-HU" dirty="0" smtClean="0"/>
              <a:t>épül ki.</a:t>
            </a:r>
          </a:p>
          <a:p>
            <a:pPr>
              <a:buNone/>
            </a:pPr>
            <a:r>
              <a:rPr lang="hu-HU" dirty="0" smtClean="0"/>
              <a:t>2013-ban folytatódik a szennyvíz-csatorna beruházással érintett utcák felújítása a csapadékelvezetés megoldásával együtt a </a:t>
            </a:r>
            <a:r>
              <a:rPr lang="hu-HU" dirty="0" err="1" smtClean="0"/>
              <a:t>Kriványi</a:t>
            </a:r>
            <a:r>
              <a:rPr lang="hu-HU" dirty="0" smtClean="0"/>
              <a:t> utcában és a </a:t>
            </a:r>
            <a:r>
              <a:rPr lang="hu-HU" dirty="0" err="1" smtClean="0"/>
              <a:t>Tarnócai</a:t>
            </a:r>
            <a:r>
              <a:rPr lang="hu-HU" dirty="0" smtClean="0"/>
              <a:t> utcában</a:t>
            </a:r>
          </a:p>
          <a:p>
            <a:pPr>
              <a:buNone/>
            </a:pPr>
            <a:r>
              <a:rPr lang="hu-HU" dirty="0" smtClean="0"/>
              <a:t>2013-ban kiépül a Késmárki köz, a Késmárki utcában bővülnek a parkolási lehetőségek az útburkolat felújításával együtt</a:t>
            </a:r>
            <a:endParaRPr lang="hu-H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Autofit/>
          </a:bodyPr>
          <a:lstStyle/>
          <a:p>
            <a:r>
              <a:rPr lang="hu-HU" sz="4800" dirty="0" err="1" smtClean="0"/>
              <a:t>Saára</a:t>
            </a:r>
            <a:r>
              <a:rPr lang="hu-HU" sz="4800" dirty="0" smtClean="0"/>
              <a:t> Gyula Program 2013-14.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u-HU" sz="2800" b="1" dirty="0" smtClean="0"/>
              <a:t>2013. évi költségvetésben szereplő feladatok:</a:t>
            </a:r>
          </a:p>
          <a:p>
            <a:pPr>
              <a:buNone/>
            </a:pPr>
            <a:r>
              <a:rPr lang="hu-HU" dirty="0" smtClean="0"/>
              <a:t>2013-ban burkolatot kap a Berényi úti szervizút a Csutora utca és Cserkész </a:t>
            </a:r>
            <a:r>
              <a:rPr lang="hu-HU" dirty="0" err="1" smtClean="0"/>
              <a:t>butca</a:t>
            </a:r>
            <a:r>
              <a:rPr lang="hu-HU" dirty="0" smtClean="0"/>
              <a:t> között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2013-ban megkezdjük a Börgöndi bekötő út felújítását, szélesítését</a:t>
            </a:r>
          </a:p>
          <a:p>
            <a:pPr>
              <a:buNone/>
            </a:pPr>
            <a:r>
              <a:rPr lang="hu-HU" dirty="0" smtClean="0"/>
              <a:t>2013-14-ben a szociális </a:t>
            </a:r>
            <a:r>
              <a:rPr lang="hu-HU" dirty="0" smtClean="0"/>
              <a:t>város-rehabilitációs </a:t>
            </a:r>
            <a:r>
              <a:rPr lang="hu-HU" dirty="0" smtClean="0"/>
              <a:t>program keretében a Szárazrét teljes úthálózata megújul</a:t>
            </a:r>
          </a:p>
          <a:p>
            <a:pPr>
              <a:buNone/>
            </a:pPr>
            <a:r>
              <a:rPr lang="hu-HU" dirty="0" smtClean="0"/>
              <a:t>201 3-ban átépül a Gáz </a:t>
            </a:r>
            <a:r>
              <a:rPr lang="hu-HU" dirty="0" smtClean="0"/>
              <a:t>utca-</a:t>
            </a:r>
            <a:r>
              <a:rPr lang="hu-HU" dirty="0" smtClean="0"/>
              <a:t>R</a:t>
            </a:r>
            <a:r>
              <a:rPr lang="hu-HU" dirty="0" smtClean="0"/>
              <a:t>ákóczi </a:t>
            </a:r>
            <a:r>
              <a:rPr lang="hu-HU" dirty="0" smtClean="0"/>
              <a:t>út csomópontja, ezzel együtt bővülnek a parkolási </a:t>
            </a:r>
            <a:r>
              <a:rPr lang="hu-HU" dirty="0" smtClean="0"/>
              <a:t>lehetőségek</a:t>
            </a:r>
          </a:p>
          <a:p>
            <a:pPr>
              <a:buNone/>
            </a:pPr>
            <a:r>
              <a:rPr lang="hu-HU" dirty="0" smtClean="0"/>
              <a:t>2013-ban elkezdjük a Nefelejcs utca I. ütemének átépítését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r>
              <a:rPr lang="hu-HU" sz="4800" dirty="0" err="1" smtClean="0"/>
              <a:t>Saára</a:t>
            </a:r>
            <a:r>
              <a:rPr lang="hu-HU" sz="4800" dirty="0" smtClean="0"/>
              <a:t> Gyula Program 2013-14.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800" b="1" dirty="0" smtClean="0"/>
              <a:t>Az adósságkonszolidáció a </a:t>
            </a:r>
            <a:r>
              <a:rPr lang="hu-HU" sz="2800" b="1" dirty="0" err="1" smtClean="0"/>
              <a:t>Saára</a:t>
            </a:r>
            <a:r>
              <a:rPr lang="hu-HU" sz="2800" b="1" dirty="0" smtClean="0"/>
              <a:t> Gyula Program kibővítését is segíti</a:t>
            </a: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b="1" dirty="0" smtClean="0"/>
              <a:t>Magyarország Kormánya intézkedésének köszönhetően a következő években csökkennek adósságszolgálati terheink.</a:t>
            </a:r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b="1" dirty="0" smtClean="0"/>
              <a:t>Ennek egyik jelentős eredménye, hogy a </a:t>
            </a:r>
            <a:r>
              <a:rPr lang="hu-HU" b="1" dirty="0" err="1" smtClean="0"/>
              <a:t>Saára</a:t>
            </a:r>
            <a:r>
              <a:rPr lang="hu-HU" b="1" dirty="0" smtClean="0"/>
              <a:t> Gyula Program 2013-14. évi feladatait mintegy 635 millió értékben bővíthetjük ki.</a:t>
            </a:r>
          </a:p>
          <a:p>
            <a:pPr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4872"/>
          </a:xfrm>
        </p:spPr>
        <p:txBody>
          <a:bodyPr/>
          <a:lstStyle/>
          <a:p>
            <a:r>
              <a:rPr lang="hu-HU" dirty="0" err="1" smtClean="0"/>
              <a:t>Saára</a:t>
            </a:r>
            <a:r>
              <a:rPr lang="hu-HU" dirty="0" smtClean="0"/>
              <a:t> Gyula</a:t>
            </a:r>
            <a:br>
              <a:rPr lang="hu-HU" dirty="0" smtClean="0"/>
            </a:br>
            <a:r>
              <a:rPr lang="hu-HU" dirty="0" smtClean="0"/>
              <a:t>Program</a:t>
            </a:r>
            <a:br>
              <a:rPr lang="hu-HU" dirty="0" smtClean="0"/>
            </a:br>
            <a:r>
              <a:rPr lang="hu-HU" dirty="0" smtClean="0"/>
              <a:t>2013-14.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039616"/>
          </a:xfrm>
        </p:spPr>
        <p:txBody>
          <a:bodyPr>
            <a:normAutofit/>
          </a:bodyPr>
          <a:lstStyle/>
          <a:p>
            <a:r>
              <a:rPr lang="hu-HU" sz="2200" b="1" dirty="0" smtClean="0"/>
              <a:t>Kopóréteg-cserék</a:t>
            </a:r>
            <a:r>
              <a:rPr lang="hu-HU" sz="2200" b="1" dirty="0" smtClean="0"/>
              <a:t>,</a:t>
            </a:r>
          </a:p>
          <a:p>
            <a:pPr>
              <a:buNone/>
            </a:pPr>
            <a:r>
              <a:rPr lang="hu-HU" sz="2200" b="1" dirty="0" smtClean="0"/>
              <a:t>    burkolaterősítések</a:t>
            </a:r>
          </a:p>
          <a:p>
            <a:pPr>
              <a:buNone/>
            </a:pPr>
            <a:r>
              <a:rPr lang="hu-HU" sz="2200" b="1" dirty="0" smtClean="0"/>
              <a:t>    többek között:</a:t>
            </a:r>
            <a:r>
              <a:rPr lang="hu-HU" sz="2200" b="1" dirty="0" smtClean="0"/>
              <a:t>:</a:t>
            </a:r>
            <a:endParaRPr lang="hu-HU" sz="2200" b="1" dirty="0" smtClean="0"/>
          </a:p>
          <a:p>
            <a:endParaRPr lang="hu-HU" b="1" dirty="0" smtClean="0"/>
          </a:p>
          <a:p>
            <a:endParaRPr lang="hu-HU" b="1" dirty="0" smtClean="0"/>
          </a:p>
        </p:txBody>
      </p:sp>
      <p:pic>
        <p:nvPicPr>
          <p:cNvPr id="4" name="Kép 3" descr="maró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509120"/>
            <a:ext cx="2520280" cy="1890210"/>
          </a:xfrm>
          <a:prstGeom prst="rect">
            <a:avLst/>
          </a:prstGeom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995936" y="836712"/>
          <a:ext cx="4619625" cy="581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4" imgW="4619700" imgH="5810160" progId="Excel.Sheet.8">
                  <p:embed/>
                </p:oleObj>
              </mc:Choice>
              <mc:Fallback>
                <p:oleObj name="Worksheet" r:id="rId4" imgW="4619700" imgH="5810160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836712"/>
                        <a:ext cx="4619625" cy="581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/>
          <a:lstStyle/>
          <a:p>
            <a:r>
              <a:rPr lang="hu-HU" dirty="0" err="1" smtClean="0"/>
              <a:t>Saára</a:t>
            </a:r>
            <a:r>
              <a:rPr lang="hu-HU" dirty="0" smtClean="0"/>
              <a:t> Gyula Program 2013-14.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r>
              <a:rPr lang="hu-HU" b="1" dirty="0" smtClean="0"/>
              <a:t>Útépítések,</a:t>
            </a:r>
          </a:p>
          <a:p>
            <a:pPr>
              <a:buNone/>
            </a:pPr>
            <a:r>
              <a:rPr lang="hu-HU" b="1" dirty="0" smtClean="0"/>
              <a:t>   p</a:t>
            </a:r>
            <a:r>
              <a:rPr lang="hu-HU" b="1" dirty="0" smtClean="0"/>
              <a:t>arkoló-építések</a:t>
            </a:r>
          </a:p>
          <a:p>
            <a:pPr>
              <a:buNone/>
            </a:pPr>
            <a:r>
              <a:rPr lang="hu-HU" b="1" dirty="0" smtClean="0"/>
              <a:t>   többek között</a:t>
            </a:r>
            <a:r>
              <a:rPr lang="hu-HU" b="1" dirty="0" smtClean="0"/>
              <a:t>:</a:t>
            </a:r>
            <a:endParaRPr lang="hu-HU" b="1" dirty="0" smtClean="0"/>
          </a:p>
          <a:p>
            <a:endParaRPr lang="hu-HU" b="1" dirty="0" smtClean="0"/>
          </a:p>
          <a:p>
            <a:endParaRPr lang="hu-HU" b="1" dirty="0" smtClean="0"/>
          </a:p>
        </p:txBody>
      </p:sp>
      <p:pic>
        <p:nvPicPr>
          <p:cNvPr id="4" name="Kép 3" descr="maró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1068"/>
            <a:ext cx="3024336" cy="2268252"/>
          </a:xfrm>
          <a:prstGeom prst="rect">
            <a:avLst/>
          </a:prstGeom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139952" y="3068960"/>
          <a:ext cx="4652017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4" imgW="4219560" imgH="2743200" progId="Excel.Sheet.8">
                  <p:embed/>
                </p:oleObj>
              </mc:Choice>
              <mc:Fallback>
                <p:oleObj name="Worksheet" r:id="rId4" imgW="4219560" imgH="274320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068960"/>
                        <a:ext cx="4652017" cy="324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5400" dirty="0" err="1" smtClean="0"/>
              <a:t>Saára</a:t>
            </a:r>
            <a:r>
              <a:rPr lang="hu-HU" sz="5400" dirty="0" smtClean="0"/>
              <a:t> Gyula Program 2013-14.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Terveink szerint a program kibővítésével közel 100 000 négyzetméternyi útfelület újul meg.</a:t>
            </a:r>
          </a:p>
          <a:p>
            <a:r>
              <a:rPr lang="hu-HU" dirty="0" smtClean="0"/>
              <a:t>A </a:t>
            </a:r>
            <a:r>
              <a:rPr lang="hu-HU" dirty="0" smtClean="0"/>
              <a:t>kopóréteg-cserék</a:t>
            </a:r>
            <a:r>
              <a:rPr lang="hu-HU" dirty="0" smtClean="0"/>
              <a:t>, </a:t>
            </a:r>
            <a:r>
              <a:rPr lang="hu-HU" dirty="0" smtClean="0"/>
              <a:t>burkolat-megerősítések </a:t>
            </a:r>
            <a:r>
              <a:rPr lang="hu-HU" dirty="0" smtClean="0"/>
              <a:t>közbeszerzését a közeljövőben indítjuk, és a munkák várhatóan ezen a nyáron megkezdődnek.</a:t>
            </a:r>
          </a:p>
          <a:p>
            <a:r>
              <a:rPr lang="hu-HU" dirty="0" smtClean="0"/>
              <a:t>Az építési munkák közül azokat indítjuk a nyáron, amelyekre már rendelkezünk építési engedéllyel.</a:t>
            </a:r>
          </a:p>
          <a:p>
            <a:r>
              <a:rPr lang="hu-HU" dirty="0" smtClean="0"/>
              <a:t>A többi feladat is tervezés, vagy előkészítés alatt van, ezek a munkák 2014. évben valósulnak meg.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2376264" cy="324036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Köszönöm megtisztelő figyelmüket!</a:t>
            </a:r>
            <a:endParaRPr lang="hu-HU" sz="3200" dirty="0"/>
          </a:p>
        </p:txBody>
      </p:sp>
      <p:pic>
        <p:nvPicPr>
          <p:cNvPr id="23554" name="Picture 2" descr="http://www.cserpalkovics.hu/assets/images/2012/julistol/emlekevlogo0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460" r="1460"/>
          <a:stretch>
            <a:fillRect/>
          </a:stretch>
        </p:blipFill>
        <p:spPr bwMode="auto">
          <a:xfrm rot="437998">
            <a:off x="3486150" y="1433513"/>
            <a:ext cx="4618038" cy="346392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</TotalTime>
  <Words>282</Words>
  <Application>Microsoft Office PowerPoint</Application>
  <PresentationFormat>Diavetítés a képernyőre (4:3 oldalarány)</PresentationFormat>
  <Paragraphs>34</Paragraphs>
  <Slides>8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Áramlás</vt:lpstr>
      <vt:lpstr>Worksheet</vt:lpstr>
      <vt:lpstr>Saára Gyula Program 2013-14. Székesfehérvár</vt:lpstr>
      <vt:lpstr>Saára Gyula Program 2013-14.</vt:lpstr>
      <vt:lpstr>Saára Gyula Program 2013-14.</vt:lpstr>
      <vt:lpstr>Saára Gyula Program 2013-14.</vt:lpstr>
      <vt:lpstr>Saára Gyula Program 2013-14.</vt:lpstr>
      <vt:lpstr>Saára Gyula Program 2013-14.</vt:lpstr>
      <vt:lpstr>Saára Gyula Program 2013-14.</vt:lpstr>
      <vt:lpstr>Köszönöm megtisztelő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Székesfehérvár Intermodális Regionális Közösségi Közlekedési Központ</dc:title>
  <dc:creator>csehinagy</dc:creator>
  <cp:lastModifiedBy>stettler</cp:lastModifiedBy>
  <cp:revision>36</cp:revision>
  <cp:lastPrinted>2013-05-06T06:21:49Z</cp:lastPrinted>
  <dcterms:created xsi:type="dcterms:W3CDTF">2013-03-08T20:22:22Z</dcterms:created>
  <dcterms:modified xsi:type="dcterms:W3CDTF">2013-05-06T07:25:38Z</dcterms:modified>
</cp:coreProperties>
</file>